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e9a3140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5e9a3140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5e9a3140e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5e9a3140e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9450" y="133350"/>
            <a:ext cx="4876800" cy="487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750" y="2832950"/>
            <a:ext cx="3887850" cy="2177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750" y="133350"/>
            <a:ext cx="3887851" cy="2594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49" y="153500"/>
            <a:ext cx="4806025" cy="319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3794" y="153499"/>
            <a:ext cx="4514531" cy="281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3352" y="2960152"/>
            <a:ext cx="2766634" cy="204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83788" y="2622163"/>
            <a:ext cx="1914525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56775" y="2967126"/>
            <a:ext cx="3890875" cy="204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